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6"/>
  </p:notesMasterIdLst>
  <p:sldIdLst>
    <p:sldId id="969" r:id="rId3"/>
    <p:sldId id="1123" r:id="rId4"/>
    <p:sldId id="1294" r:id="rId5"/>
    <p:sldId id="1106" r:id="rId6"/>
    <p:sldId id="1330" r:id="rId7"/>
    <p:sldId id="1332" r:id="rId8"/>
    <p:sldId id="1333" r:id="rId9"/>
    <p:sldId id="1334" r:id="rId10"/>
    <p:sldId id="1331" r:id="rId11"/>
    <p:sldId id="1325" r:id="rId12"/>
    <p:sldId id="1312" r:id="rId13"/>
    <p:sldId id="1322" r:id="rId14"/>
    <p:sldId id="1313" r:id="rId15"/>
    <p:sldId id="1326" r:id="rId16"/>
    <p:sldId id="1327" r:id="rId17"/>
    <p:sldId id="1324" r:id="rId18"/>
    <p:sldId id="1336" r:id="rId19"/>
    <p:sldId id="1328" r:id="rId20"/>
    <p:sldId id="1323" r:id="rId21"/>
    <p:sldId id="1329" r:id="rId22"/>
    <p:sldId id="1315" r:id="rId23"/>
    <p:sldId id="1316" r:id="rId24"/>
    <p:sldId id="133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631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第十一课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十、关于圣灵恩赐的问题（下）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14:1-14:40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、教会聚会中，先知讲道比方言更能造就肢体。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			14:1-14:12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、若有说方言，当翻译出来，且要轮流说。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14:13-14:28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、作先知讲道的，也当按次序进行。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14:29-14:33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、妇女在聚会中要安静，不可混乱场面。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14:34-14:40</a:t>
            </a:r>
          </a:p>
        </p:txBody>
      </p:sp>
    </p:spTree>
    <p:extLst>
      <p:ext uri="{BB962C8B-B14F-4D97-AF65-F5344CB8AC3E}">
        <p14:creationId xmlns:p14="http://schemas.microsoft.com/office/powerpoint/2010/main" val="303341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你们要追求爱，也要切慕属灵的恩赐，其中更要羡慕的，是作先知讲道（原文作：是说预言；下同）。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那说方言的，原不是对人说，乃是对上帝说，因为没有人听出来。然而，他在心灵里却是讲说各样的奥秘。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但作先知讲道的，是对人说，要造就、安慰、劝勉人。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说方言的，是造就自己；作先知讲道的，乃是造就教会。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我愿意你们都说方言，更愿意你们作先知讲道；因为说方言的，若不翻出来，使教会被造就，那作先知讲道的，就比他强了。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马可福音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后来，十一个门徒坐席的时候，耶稣向他们显现，责备他们不信，心里刚硬，因为他们不信那些在他复活以后看见他的人。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他又对他们说：「你们往普天下去，传福音给万民听。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信而受洗的，必然得救；不信的，必被定罪。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信的人必有神迹随着他们，就是奉我的名赶鬼；说新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方言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手能拿蛇；若喝了甚么毒物，也必不受害；手按病人，病人就必好了。」</a:t>
            </a:r>
          </a:p>
        </p:txBody>
      </p:sp>
    </p:spTree>
    <p:extLst>
      <p:ext uri="{BB962C8B-B14F-4D97-AF65-F5344CB8AC3E}">
        <p14:creationId xmlns:p14="http://schemas.microsoft.com/office/powerpoint/2010/main" val="3341238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五旬节到了，门徒都聚集在一处。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忽然，从天上有响声下来，好像一阵大风吹过，充满了他们所坐的屋子，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又有舌头如火焰显现出来，分开落在他们各人头上。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他们就都被圣灵充满，按着圣灵所赐的口才说起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别国的话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那时，有虔诚的犹太人从天下各国来，住在耶路撒冷。</a:t>
            </a:r>
          </a:p>
        </p:txBody>
      </p:sp>
    </p:spTree>
    <p:extLst>
      <p:ext uri="{BB962C8B-B14F-4D97-AF65-F5344CB8AC3E}">
        <p14:creationId xmlns:p14="http://schemas.microsoft.com/office/powerpoint/2010/main" val="1133210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彼得还说这话的时候，圣灵降在一切听道的人身上。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那些奉割礼、和彼得同来的信徒，见圣灵的恩赐也浇在外邦人身上，就都希奇；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因听见他们说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方言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，称赞上帝为大。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于是彼得说：「这些人既受了圣灵，与我们一样，谁能禁止用水给他们施洗呢？」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就吩咐奉耶稣基督的名给他们施洗。他们又请彼得住了几天。</a:t>
            </a:r>
          </a:p>
        </p:txBody>
      </p:sp>
    </p:spTree>
    <p:extLst>
      <p:ext uri="{BB962C8B-B14F-4D97-AF65-F5344CB8AC3E}">
        <p14:creationId xmlns:p14="http://schemas.microsoft.com/office/powerpoint/2010/main" val="1374108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亚波罗在哥林多的时候，保罗经过了上边一带地方，就来到以弗所；在那里遇见几个门徒，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问他们说：「你们信的时候受了圣灵没有？」他们回答说：「没有，也未曾听见有圣灵赐下来。」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保罗说：「这样，你们受的是甚么洗呢？」他们说：「是约翰的洗。」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保罗说：「约翰所行的是悔改的洗，告诉百姓当信那在他以后要来的，就是耶稣。」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他们听见这话，就奉主耶稣的名受洗。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保罗按手在他们头上，圣灵便降在他们身上，他们就说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方言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，又说预言（或译：又讲道）。</a:t>
            </a:r>
          </a:p>
        </p:txBody>
      </p:sp>
    </p:spTree>
    <p:extLst>
      <p:ext uri="{BB962C8B-B14F-4D97-AF65-F5344CB8AC3E}">
        <p14:creationId xmlns:p14="http://schemas.microsoft.com/office/powerpoint/2010/main" val="331689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你们要追求爱，也要切慕属灵的恩赐，其中更要羡慕的，是作先知讲道（原文作：是说预言；下同）。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那说方言的，原不是对人说，乃是对上帝说，因为没有人听出来。然而，他在心灵里却是讲说各样的奥秘。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但作先知讲道的，是对人说，要造就、安慰、劝勉人。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说方言的，是造就自己；作先知讲道的，乃是造就教会。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我愿意你们都说方言，更愿意你们作先知讲道；因为说方言的，若不翻出来，使教会被造就，那作先知讲道的，就比他强了。</a:t>
            </a:r>
          </a:p>
        </p:txBody>
      </p:sp>
    </p:spTree>
    <p:extLst>
      <p:ext uri="{BB962C8B-B14F-4D97-AF65-F5344CB8AC3E}">
        <p14:creationId xmlns:p14="http://schemas.microsoft.com/office/powerpoint/2010/main" val="119958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弟兄们，我到你们那里去，若只说方言，不用启示，或知识，或预言，或教训，给你们讲解，我与你们有甚么益处呢？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就是那有声无气的物，或箫，或琴，若发出来的声音没有分别，怎能知道所吹所弹的是甚么呢？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若吹无定的号声，谁能预备打仗呢？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你们也是如此。舌头若不说容易明白的话，怎能知道所说的是甚么呢？这就是向空说话了。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世上的声音，或者甚多，却没有一样是无意思的。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我若不明白那声音的意思，这说话的人必以我为化外之人，我也以他为化外之人。</a:t>
            </a:r>
          </a:p>
        </p:txBody>
      </p:sp>
    </p:spTree>
    <p:extLst>
      <p:ext uri="{BB962C8B-B14F-4D97-AF65-F5344CB8AC3E}">
        <p14:creationId xmlns:p14="http://schemas.microsoft.com/office/powerpoint/2010/main" val="425587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你们也是如此，既是切慕属灵的恩赐，就当求多得造就教会的恩赐。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你们要追求爱，也要切慕属灵的恩赐，其中更要羡慕的，是作先知讲道（原文作：是说预言；下同）。</a:t>
            </a:r>
          </a:p>
        </p:txBody>
      </p:sp>
    </p:spTree>
    <p:extLst>
      <p:ext uri="{BB962C8B-B14F-4D97-AF65-F5344CB8AC3E}">
        <p14:creationId xmlns:p14="http://schemas.microsoft.com/office/powerpoint/2010/main" val="3615603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十、关于圣灵恩赐的问题（下）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14:1-14:40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、教会聚会中，先知讲道比方言更能造就肢体。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			14:1-14:12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、若有说方言，当翻译出来，且要轮流说。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14:13-14:28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、作先知讲道的，也当按次序进行。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14:29-14:33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、妇女在聚会中要安静，不可混乱场面。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14:34-14:40</a:t>
            </a:r>
          </a:p>
        </p:txBody>
      </p:sp>
    </p:spTree>
    <p:extLst>
      <p:ext uri="{BB962C8B-B14F-4D97-AF65-F5344CB8AC3E}">
        <p14:creationId xmlns:p14="http://schemas.microsoft.com/office/powerpoint/2010/main" val="374293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所以那说方言的，就当求着能翻出来。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我若用方言祷告，是我的灵祷告，但我的悟性没有果效。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这却怎么样呢？我要用灵祷告，也要用悟性祷告；我要用灵歌唱，也要用悟性歌唱。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不然，你用灵祝谢，那在座不通方言的人，既然不明白你的话，怎能在你感谢的时候说「阿们」呢？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你感谢的固然是好，无奈不能造就别人。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24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我感谢上帝，我说方言比你们众人还多。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但在教会中，宁可用悟性说五句教导人的话，强如说万句方言。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弟兄们，在心志上不要作小孩子。然而，在恶事上要作婴孩，在心志上总要作大人。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律法上记着：主说：我要用外邦人的舌头和外邦人的嘴唇向这百姓说话；虽然如此，他们还是不听从我。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这样看来，说方言不是为信的人作证据，乃是为不信的人；作先知讲道不是为不信的人作证据，乃是为信的人。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97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所以，全教会聚在一处的时候，若都说方言，偶然有不通方言的，或是不信的人进来，岂不说你们癫狂了吗？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若都作先知讲道，偶然有不信的，或是不通方言的人进来，就被众人劝醒，被众人审明，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他心里的隐情显露出来，就必将脸伏地，敬拜上帝，说：「上帝真是在你们中间了。」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弟兄们，这却怎么样呢？你们聚会的时候，各人或有诗歌，或有教训，或有启示，或有方言，或有翻出来的话，凡事都当造就人。</a:t>
            </a:r>
          </a:p>
        </p:txBody>
      </p:sp>
    </p:spTree>
    <p:extLst>
      <p:ext uri="{BB962C8B-B14F-4D97-AF65-F5344CB8AC3E}">
        <p14:creationId xmlns:p14="http://schemas.microsoft.com/office/powerpoint/2010/main" val="2752906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若有说方言的，只好两个人，至多三个人，且要轮流着说，也要一个人翻出来。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若没有人翻，就当在会中闭口，只对自己和上帝说就是了。</a:t>
            </a:r>
          </a:p>
        </p:txBody>
      </p:sp>
    </p:spTree>
    <p:extLst>
      <p:ext uri="{BB962C8B-B14F-4D97-AF65-F5344CB8AC3E}">
        <p14:creationId xmlns:p14="http://schemas.microsoft.com/office/powerpoint/2010/main" val="2284938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A3AC07-43E3-4363-A0F8-D3D4B6056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681414"/>
              </p:ext>
            </p:extLst>
          </p:nvPr>
        </p:nvGraphicFramePr>
        <p:xfrm>
          <a:off x="1119672" y="967532"/>
          <a:ext cx="9946433" cy="5064589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3659777">
                  <a:extLst>
                    <a:ext uri="{9D8B030D-6E8A-4147-A177-3AD203B41FA5}">
                      <a16:colId xmlns:a16="http://schemas.microsoft.com/office/drawing/2014/main" val="2852742031"/>
                    </a:ext>
                  </a:extLst>
                </a:gridCol>
                <a:gridCol w="3659777">
                  <a:extLst>
                    <a:ext uri="{9D8B030D-6E8A-4147-A177-3AD203B41FA5}">
                      <a16:colId xmlns:a16="http://schemas.microsoft.com/office/drawing/2014/main" val="541007320"/>
                    </a:ext>
                  </a:extLst>
                </a:gridCol>
                <a:gridCol w="2626879">
                  <a:extLst>
                    <a:ext uri="{9D8B030D-6E8A-4147-A177-3AD203B41FA5}">
                      <a16:colId xmlns:a16="http://schemas.microsoft.com/office/drawing/2014/main" val="640611107"/>
                    </a:ext>
                  </a:extLst>
                </a:gridCol>
              </a:tblGrid>
              <a:tr h="7670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讲方言</a:t>
                      </a:r>
                      <a:endParaRPr lang="en-US" sz="2800" b="1" cap="none" spc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作先知讲道</a:t>
                      </a:r>
                      <a:endParaRPr lang="en-US" sz="2800" b="1" cap="none" spc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经文</a:t>
                      </a:r>
                      <a:endParaRPr lang="en-US" sz="2800" b="1" cap="none" spc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79470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对主说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对人说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14:2-3</a:t>
                      </a:r>
                      <a:endParaRPr lang="en-US" sz="2800" b="1" cap="none" spc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285445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别人听不懂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别人能听懂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14:6-11</a:t>
                      </a:r>
                      <a:endParaRPr lang="en-US" sz="2800" b="1" cap="none" spc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172631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用灵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用悟性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14:14-16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94867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造就自己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造就别人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14:4/17-19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42196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为不信的人作证据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为信的人作证据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14:22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050202"/>
                  </a:ext>
                </a:extLst>
              </a:tr>
              <a:tr h="692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聚会中需要翻译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聚会中不需要翻译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b="1" cap="none" spc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14:28</a:t>
                      </a:r>
                      <a:endParaRPr lang="en-US" sz="2800" b="1" cap="none" spc="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46612" marR="246612" marT="176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33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418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十、关于圣灵恩赐的问题（下）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14:1-14:40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、教会聚会中，先知讲道比方言更能造就肢体。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			14:1-14:12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、若有说方言，当翻译出来，且要轮流说。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14:13-14:28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、作先知讲道的，也当按次序进行。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14:29-14:33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、妇女在聚会中要安静，不可混乱场面。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14:34-14:40</a:t>
            </a:r>
          </a:p>
        </p:txBody>
      </p:sp>
    </p:spTree>
    <p:extLst>
      <p:ext uri="{BB962C8B-B14F-4D97-AF65-F5344CB8AC3E}">
        <p14:creationId xmlns:p14="http://schemas.microsoft.com/office/powerpoint/2010/main" val="3199452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至于作先知讲道的，只好两个人或是三个人，其余的就当慎思明辨。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若旁边坐着的得了启示，那先说话的就当闭口不言。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因为你们都可以一个一个地作先知讲道，叫众人学道理，叫众人得劝勉。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先知的灵原是顺服先知的；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因为上帝不是叫人混乱，乃是叫人安静。</a:t>
            </a:r>
          </a:p>
        </p:txBody>
      </p:sp>
    </p:spTree>
    <p:extLst>
      <p:ext uri="{BB962C8B-B14F-4D97-AF65-F5344CB8AC3E}">
        <p14:creationId xmlns:p14="http://schemas.microsoft.com/office/powerpoint/2010/main" val="4157008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十、关于圣灵恩赐的问题（下）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14:1-14:40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、教会聚会中，先知讲道比方言更能造就肢体。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			14:1-14:12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、若有说方言，当翻译出来，且要轮流说。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14:13-14:28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、作先知讲道的，也当按次序进行。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14:29-14:33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、妇女在聚会中要安静，不可混乱场面。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14:34-14:40</a:t>
            </a:r>
          </a:p>
        </p:txBody>
      </p:sp>
    </p:spTree>
    <p:extLst>
      <p:ext uri="{BB962C8B-B14F-4D97-AF65-F5344CB8AC3E}">
        <p14:creationId xmlns:p14="http://schemas.microsoft.com/office/powerpoint/2010/main" val="1988034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妇女在会中要闭口不言，像在圣徒的众教会一样，因为不准她们说话。她们总要顺服，正如律法所说的。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她们若要学甚么，可以在家里问自己的丈夫，因为妇女在会中说话原是可耻的。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上帝的道理岂是从你们出来吗？岂是单临到你们吗？</a:t>
            </a:r>
          </a:p>
        </p:txBody>
      </p:sp>
    </p:spTree>
    <p:extLst>
      <p:ext uri="{BB962C8B-B14F-4D97-AF65-F5344CB8AC3E}">
        <p14:creationId xmlns:p14="http://schemas.microsoft.com/office/powerpoint/2010/main" val="4137389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若有人以为自己是先知，或是属灵的，就该知道，我所写给你们的是主的命令。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若有不知道的，就由他不知道吧！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所以我弟兄们，你们要切慕作先知讲道，也不要禁止说方言。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凡事都要规规矩矩地按着次序行。</a:t>
            </a:r>
          </a:p>
        </p:txBody>
      </p:sp>
    </p:spTree>
    <p:extLst>
      <p:ext uri="{BB962C8B-B14F-4D97-AF65-F5344CB8AC3E}">
        <p14:creationId xmlns:p14="http://schemas.microsoft.com/office/powerpoint/2010/main" val="1553193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、为何先知讲道比讲方言更能造就人？我们平时是否可以也作先知讲道？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、教会中讲方言的原则是什么？今天我们要如何看待灵恩运动？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	保罗说妇女在聚会中不可以发言的背景和原因是什么？今天我们能接受教会有女牧师吗？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81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30366</TotalTime>
  <Words>2851</Words>
  <Application>Microsoft Office PowerPoint</Application>
  <PresentationFormat>Widescreen</PresentationFormat>
  <Paragraphs>137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37</cp:revision>
  <dcterms:created xsi:type="dcterms:W3CDTF">2020-11-05T21:27:14Z</dcterms:created>
  <dcterms:modified xsi:type="dcterms:W3CDTF">2022-02-12T05:09:58Z</dcterms:modified>
</cp:coreProperties>
</file>